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109728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1044" y="-3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4981393541418"/>
          <c:y val="5.3499048390942402E-3"/>
          <c:w val="0.62469126451468426"/>
          <c:h val="0.639267290513312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1E-4388-9F1D-79447A09EF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1E-4388-9F1D-79447A09EF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1E-4388-9F1D-79447A09EF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1E-4388-9F1D-79447A09EFC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DC-4534-92BF-4707FAE01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89385103250981E-2"/>
          <c:y val="6.0263388129115435E-2"/>
          <c:w val="0.8846961551243403"/>
          <c:h val="0.605404982271952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A-4D23-B618-516454EAF2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7A-4D23-B618-516454EAF2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7A-4D23-B618-516454EAF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403656"/>
        <c:axId val="312404048"/>
      </c:barChart>
      <c:catAx>
        <c:axId val="31240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404048"/>
        <c:crosses val="autoZero"/>
        <c:auto val="1"/>
        <c:lblAlgn val="ctr"/>
        <c:lblOffset val="100"/>
        <c:noMultiLvlLbl val="0"/>
      </c:catAx>
      <c:valAx>
        <c:axId val="3124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403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44023"/>
            <a:ext cx="9326880" cy="5411893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164619"/>
            <a:ext cx="8229600" cy="3753061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9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827617"/>
            <a:ext cx="2366010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827617"/>
            <a:ext cx="6960870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9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2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3875409"/>
            <a:ext cx="9464040" cy="646620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10402786"/>
            <a:ext cx="9464040" cy="34004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4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4138083"/>
            <a:ext cx="466344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4138083"/>
            <a:ext cx="466344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1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827620"/>
            <a:ext cx="946404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3810636"/>
            <a:ext cx="4642008" cy="186753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5678170"/>
            <a:ext cx="4642008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3810636"/>
            <a:ext cx="4664869" cy="186753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5678170"/>
            <a:ext cx="4664869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9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5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1036320"/>
            <a:ext cx="3539014" cy="362712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2238167"/>
            <a:ext cx="5554980" cy="1104688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4663440"/>
            <a:ext cx="3539014" cy="8639599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1036320"/>
            <a:ext cx="3539014" cy="362712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2238167"/>
            <a:ext cx="5554980" cy="11046883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4663440"/>
            <a:ext cx="3539014" cy="8639599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6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827620"/>
            <a:ext cx="946404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4138083"/>
            <a:ext cx="946404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14407730"/>
            <a:ext cx="246888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4407730"/>
            <a:ext cx="370332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4407730"/>
            <a:ext cx="246888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5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236"/>
            <a:ext cx="10972800" cy="1553356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C8CF1F-7D1D-4B07-8C18-DD1132FB7F0E}"/>
              </a:ext>
            </a:extLst>
          </p:cNvPr>
          <p:cNvSpPr/>
          <p:nvPr/>
        </p:nvSpPr>
        <p:spPr>
          <a:xfrm>
            <a:off x="630179" y="1328676"/>
            <a:ext cx="6938549" cy="29433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INTRODUCTION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5C65A2A-01D7-4EE0-BBAA-8166A6615DD3}"/>
              </a:ext>
            </a:extLst>
          </p:cNvPr>
          <p:cNvSpPr/>
          <p:nvPr/>
        </p:nvSpPr>
        <p:spPr>
          <a:xfrm>
            <a:off x="648182" y="3962023"/>
            <a:ext cx="4680632" cy="32357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OBJECTIVES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0F40080-041D-4B97-9A6D-9053D7A6CC58}"/>
              </a:ext>
            </a:extLst>
          </p:cNvPr>
          <p:cNvSpPr/>
          <p:nvPr/>
        </p:nvSpPr>
        <p:spPr>
          <a:xfrm>
            <a:off x="570730" y="6571096"/>
            <a:ext cx="9675980" cy="3049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METHOD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3398D38-BFED-4802-A23A-1312CD29B719}"/>
              </a:ext>
            </a:extLst>
          </p:cNvPr>
          <p:cNvSpPr/>
          <p:nvPr/>
        </p:nvSpPr>
        <p:spPr>
          <a:xfrm>
            <a:off x="570730" y="9334212"/>
            <a:ext cx="9753939" cy="31838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RESULT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926" y="1664870"/>
            <a:ext cx="701980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libero,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pharetra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pede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8181" y="4334671"/>
            <a:ext cx="468063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6644" y="13905659"/>
            <a:ext cx="466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Name, email and photo of the head and all members of the group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7744" y="9833337"/>
            <a:ext cx="4256926" cy="335651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RELATED PHOTOS &amp; FIGURES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8800" y="4340329"/>
            <a:ext cx="46184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libero,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182" y="7012535"/>
            <a:ext cx="46806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libero,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3223876720"/>
              </p:ext>
            </p:extLst>
          </p:nvPr>
        </p:nvGraphicFramePr>
        <p:xfrm>
          <a:off x="1" y="10591666"/>
          <a:ext cx="2429264" cy="237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62885320"/>
              </p:ext>
            </p:extLst>
          </p:nvPr>
        </p:nvGraphicFramePr>
        <p:xfrm>
          <a:off x="2249233" y="10432529"/>
          <a:ext cx="3818511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70730" y="13863800"/>
            <a:ext cx="475808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Maecenas.</a:t>
            </a:r>
            <a:endParaRPr lang="en-US" sz="17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F95ACAB-8806-4365-A2C6-970BB0829652}"/>
              </a:ext>
            </a:extLst>
          </p:cNvPr>
          <p:cNvSpPr/>
          <p:nvPr/>
        </p:nvSpPr>
        <p:spPr>
          <a:xfrm>
            <a:off x="5638800" y="3962023"/>
            <a:ext cx="4607910" cy="3067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PROBLEM STATEMENT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ACF6A52-D73C-4CE1-AF65-48B5E3562CEE}"/>
              </a:ext>
            </a:extLst>
          </p:cNvPr>
          <p:cNvSpPr/>
          <p:nvPr/>
        </p:nvSpPr>
        <p:spPr>
          <a:xfrm>
            <a:off x="478442" y="13516358"/>
            <a:ext cx="4850371" cy="3474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COMMERCIAL POTENTIAL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7D613345-FACC-47FA-BA35-A472771AC3CC}"/>
              </a:ext>
            </a:extLst>
          </p:cNvPr>
          <p:cNvSpPr/>
          <p:nvPr/>
        </p:nvSpPr>
        <p:spPr>
          <a:xfrm>
            <a:off x="5586644" y="13516358"/>
            <a:ext cx="4660066" cy="3474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TEAM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8C8CF1F-7D1D-4B07-8C18-DD1132FB7F0E}"/>
              </a:ext>
            </a:extLst>
          </p:cNvPr>
          <p:cNvSpPr/>
          <p:nvPr/>
        </p:nvSpPr>
        <p:spPr>
          <a:xfrm>
            <a:off x="648182" y="121888"/>
            <a:ext cx="6920547" cy="112427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PROJECT TITLE</a:t>
            </a:r>
          </a:p>
          <a:p>
            <a:pPr algn="ctr"/>
            <a:r>
              <a:rPr lang="en-US" sz="2000" b="1" dirty="0" smtClean="0">
                <a:solidFill>
                  <a:schemeClr val="accent4"/>
                </a:solidFill>
                <a:latin typeface="Montserrat" panose="00000500000000000000" pitchFamily="50" charset="0"/>
              </a:rPr>
              <a:t>SUBTITLE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38800" y="7040822"/>
            <a:ext cx="46631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libero,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8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12391</TotalTime>
  <Words>341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AZIMM ZAIDII</dc:creator>
  <cp:lastModifiedBy>Hannyzzura</cp:lastModifiedBy>
  <cp:revision>16</cp:revision>
  <dcterms:created xsi:type="dcterms:W3CDTF">2021-10-06T03:43:29Z</dcterms:created>
  <dcterms:modified xsi:type="dcterms:W3CDTF">2021-10-29T03:55:18Z</dcterms:modified>
</cp:coreProperties>
</file>